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Baloo" charset="1" panose="03080902040302020200"/>
      <p:regular r:id="rId23"/>
    </p:embeddedFont>
    <p:embeddedFont>
      <p:font typeface="Overpass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10.svg>
</file>

<file path=ppt/media/image11.gif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gif>
</file>

<file path=ppt/media/image20.png>
</file>

<file path=ppt/media/image21.jpeg>
</file>

<file path=ppt/media/image22.png>
</file>

<file path=ppt/media/image23.gif>
</file>

<file path=ppt/media/image24.gif>
</file>

<file path=ppt/media/image3.gif>
</file>

<file path=ppt/media/image4.png>
</file>

<file path=ppt/media/image5.png>
</file>

<file path=ppt/media/image6.svg>
</file>

<file path=ppt/media/image7.gif>
</file>

<file path=ppt/media/image8.gif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jpe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7.jpe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7.jpe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jpe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jpeg" Type="http://schemas.openxmlformats.org/officeDocument/2006/relationships/image"/><Relationship Id="rId5" Target="../media/image2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1.jpe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1.jpe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gif" Type="http://schemas.openxmlformats.org/officeDocument/2006/relationships/image"/><Relationship Id="rId3" Target="../media/image3.gif" Type="http://schemas.openxmlformats.org/officeDocument/2006/relationships/image"/><Relationship Id="rId4" Target="../media/image24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1.gif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1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1.gif" Type="http://schemas.openxmlformats.org/officeDocument/2006/relationships/image"/><Relationship Id="rId4" Target="../media/image8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jpe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4.jpe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jpeg" Type="http://schemas.openxmlformats.org/officeDocument/2006/relationships/image"/><Relationship Id="rId5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238500"/>
            <a:ext cx="15555091" cy="5145925"/>
            <a:chOff x="0" y="0"/>
            <a:chExt cx="20740121" cy="686123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0740121" cy="5080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000"/>
                </a:lnSpc>
              </a:pPr>
              <a:r>
                <a:rPr lang="en-US" sz="12500">
                  <a:solidFill>
                    <a:srgbClr val="FFFAEF"/>
                  </a:solidFill>
                  <a:latin typeface="Baloo"/>
                  <a:ea typeface="Baloo"/>
                  <a:cs typeface="Baloo"/>
                  <a:sym typeface="Baloo"/>
                </a:rPr>
                <a:t>AR KİTAP</a:t>
              </a:r>
            </a:p>
            <a:p>
              <a:pPr algn="ctr">
                <a:lnSpc>
                  <a:spcPts val="15000"/>
                </a:lnSpc>
              </a:pPr>
              <a:r>
                <a:rPr lang="en-US" sz="12500">
                  <a:solidFill>
                    <a:srgbClr val="FFFAEF"/>
                  </a:solidFill>
                  <a:latin typeface="Baloo"/>
                  <a:ea typeface="Baloo"/>
                  <a:cs typeface="Baloo"/>
                  <a:sym typeface="Baloo"/>
                </a:rPr>
                <a:t>PROJESİ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853912"/>
              <a:ext cx="20740121" cy="10073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40"/>
                </a:lnSpc>
              </a:pPr>
              <a:r>
                <a:rPr lang="en-US" sz="4100">
                  <a:solidFill>
                    <a:srgbClr val="FFFAEF"/>
                  </a:solidFill>
                  <a:latin typeface="Overpass"/>
                  <a:ea typeface="Overpass"/>
                  <a:cs typeface="Overpass"/>
                  <a:sym typeface="Overpass"/>
                </a:rPr>
                <a:t>Okumayı Keşfe Dönüştür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2310738" y="4172522"/>
            <a:ext cx="3803740" cy="8425216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356600" y="9076225"/>
            <a:ext cx="902700" cy="182075"/>
            <a:chOff x="0" y="0"/>
            <a:chExt cx="2128209" cy="4292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-5080"/>
              <a:ext cx="2128209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209">
                  <a:moveTo>
                    <a:pt x="2110429" y="187960"/>
                  </a:moveTo>
                  <a:lnTo>
                    <a:pt x="1848809" y="11430"/>
                  </a:lnTo>
                  <a:cubicBezTo>
                    <a:pt x="1831029" y="0"/>
                    <a:pt x="1808169" y="3810"/>
                    <a:pt x="1795469" y="21590"/>
                  </a:cubicBezTo>
                  <a:cubicBezTo>
                    <a:pt x="1784039" y="39370"/>
                    <a:pt x="1787849" y="62230"/>
                    <a:pt x="1805629" y="74930"/>
                  </a:cubicBezTo>
                  <a:lnTo>
                    <a:pt x="196437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379" y="257810"/>
                  </a:lnTo>
                  <a:lnTo>
                    <a:pt x="1805629" y="364490"/>
                  </a:lnTo>
                  <a:cubicBezTo>
                    <a:pt x="1787849" y="375920"/>
                    <a:pt x="1784039" y="400050"/>
                    <a:pt x="1795469" y="417830"/>
                  </a:cubicBezTo>
                  <a:cubicBezTo>
                    <a:pt x="1803089" y="429260"/>
                    <a:pt x="1814519" y="434340"/>
                    <a:pt x="1827219" y="434340"/>
                  </a:cubicBezTo>
                  <a:cubicBezTo>
                    <a:pt x="1834839" y="434340"/>
                    <a:pt x="1842459" y="431800"/>
                    <a:pt x="1848809" y="427990"/>
                  </a:cubicBezTo>
                  <a:lnTo>
                    <a:pt x="2111699" y="251460"/>
                  </a:lnTo>
                  <a:cubicBezTo>
                    <a:pt x="2121859" y="243840"/>
                    <a:pt x="2128209" y="232410"/>
                    <a:pt x="2128209" y="219710"/>
                  </a:cubicBezTo>
                  <a:cubicBezTo>
                    <a:pt x="2128209" y="207010"/>
                    <a:pt x="2121859" y="195580"/>
                    <a:pt x="2110429" y="187960"/>
                  </a:cubicBezTo>
                  <a:close/>
                </a:path>
              </a:pathLst>
            </a:custGeom>
            <a:solidFill>
              <a:srgbClr val="FFFAEF"/>
            </a:soli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7094170">
            <a:off x="14148180" y="-2590072"/>
            <a:ext cx="7036829" cy="72375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192143" y="5143500"/>
            <a:ext cx="2067157" cy="4481642"/>
          </a:xfrm>
          <a:custGeom>
            <a:avLst/>
            <a:gdLst/>
            <a:ahLst/>
            <a:cxnLst/>
            <a:rect r="r" b="b" t="t" l="l"/>
            <a:pathLst>
              <a:path h="4481642" w="2067157">
                <a:moveTo>
                  <a:pt x="0" y="0"/>
                </a:moveTo>
                <a:lnTo>
                  <a:pt x="2067157" y="0"/>
                </a:lnTo>
                <a:lnTo>
                  <a:pt x="2067157" y="4481642"/>
                </a:lnTo>
                <a:lnTo>
                  <a:pt x="0" y="44816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492295" y="5214784"/>
            <a:ext cx="3103999" cy="4043516"/>
          </a:xfrm>
          <a:custGeom>
            <a:avLst/>
            <a:gdLst/>
            <a:ahLst/>
            <a:cxnLst/>
            <a:rect r="r" b="b" t="t" l="l"/>
            <a:pathLst>
              <a:path h="4043516" w="3103999">
                <a:moveTo>
                  <a:pt x="0" y="0"/>
                </a:moveTo>
                <a:lnTo>
                  <a:pt x="3103999" y="0"/>
                </a:lnTo>
                <a:lnTo>
                  <a:pt x="3103999" y="4043516"/>
                </a:lnTo>
                <a:lnTo>
                  <a:pt x="0" y="4043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4607" r="0" b="-5182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492295" y="5214784"/>
            <a:ext cx="3103999" cy="4043516"/>
          </a:xfrm>
          <a:custGeom>
            <a:avLst/>
            <a:gdLst/>
            <a:ahLst/>
            <a:cxnLst/>
            <a:rect r="r" b="b" t="t" l="l"/>
            <a:pathLst>
              <a:path h="4043516" w="3103999">
                <a:moveTo>
                  <a:pt x="0" y="0"/>
                </a:moveTo>
                <a:lnTo>
                  <a:pt x="3103999" y="0"/>
                </a:lnTo>
                <a:lnTo>
                  <a:pt x="3103999" y="4043516"/>
                </a:lnTo>
                <a:lnTo>
                  <a:pt x="0" y="40435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4607" r="0" b="-5182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3026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239102" y="3776939"/>
            <a:ext cx="3394744" cy="7359879"/>
          </a:xfrm>
          <a:custGeom>
            <a:avLst/>
            <a:gdLst/>
            <a:ahLst/>
            <a:cxnLst/>
            <a:rect r="r" b="b" t="t" l="l"/>
            <a:pathLst>
              <a:path h="7359879" w="3394744">
                <a:moveTo>
                  <a:pt x="0" y="0"/>
                </a:moveTo>
                <a:lnTo>
                  <a:pt x="3394745" y="0"/>
                </a:lnTo>
                <a:lnTo>
                  <a:pt x="3394745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1998"/>
            <a:chOff x="0" y="0"/>
            <a:chExt cx="14712316" cy="241599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30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634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83026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239102" y="3776939"/>
            <a:ext cx="3394744" cy="7359879"/>
          </a:xfrm>
          <a:custGeom>
            <a:avLst/>
            <a:gdLst/>
            <a:ahLst/>
            <a:cxnLst/>
            <a:rect r="r" b="b" t="t" l="l"/>
            <a:pathLst>
              <a:path h="7359879" w="3394744">
                <a:moveTo>
                  <a:pt x="0" y="0"/>
                </a:moveTo>
                <a:lnTo>
                  <a:pt x="3394745" y="0"/>
                </a:lnTo>
                <a:lnTo>
                  <a:pt x="3394745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1998"/>
            <a:chOff x="0" y="0"/>
            <a:chExt cx="14712316" cy="241599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30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634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344633" y="5143500"/>
            <a:ext cx="3394744" cy="4652734"/>
          </a:xfrm>
          <a:custGeom>
            <a:avLst/>
            <a:gdLst/>
            <a:ahLst/>
            <a:cxnLst/>
            <a:rect r="r" b="b" t="t" l="l"/>
            <a:pathLst>
              <a:path h="4652734" w="3394744">
                <a:moveTo>
                  <a:pt x="0" y="0"/>
                </a:moveTo>
                <a:lnTo>
                  <a:pt x="3394744" y="0"/>
                </a:lnTo>
                <a:lnTo>
                  <a:pt x="3394744" y="4652734"/>
                </a:lnTo>
                <a:lnTo>
                  <a:pt x="0" y="4652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984" r="0" b="-40199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1998"/>
            <a:chOff x="0" y="0"/>
            <a:chExt cx="14712316" cy="241599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30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634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344633" y="5143500"/>
            <a:ext cx="3394744" cy="4652734"/>
          </a:xfrm>
          <a:custGeom>
            <a:avLst/>
            <a:gdLst/>
            <a:ahLst/>
            <a:cxnLst/>
            <a:rect r="r" b="b" t="t" l="l"/>
            <a:pathLst>
              <a:path h="4652734" w="3394744">
                <a:moveTo>
                  <a:pt x="0" y="0"/>
                </a:moveTo>
                <a:lnTo>
                  <a:pt x="3394744" y="0"/>
                </a:lnTo>
                <a:lnTo>
                  <a:pt x="3394744" y="4652734"/>
                </a:lnTo>
                <a:lnTo>
                  <a:pt x="0" y="4652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984" r="0" b="-40199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1998"/>
            <a:chOff x="0" y="0"/>
            <a:chExt cx="14712316" cy="241599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30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634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7408585">
            <a:off x="4499355" y="-533795"/>
            <a:ext cx="9289290" cy="1036981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421807" y="4060287"/>
            <a:ext cx="9444385" cy="2166426"/>
            <a:chOff x="0" y="0"/>
            <a:chExt cx="12592514" cy="288856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4233"/>
              <a:ext cx="12592514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Teşekkürler!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62010"/>
              <a:ext cx="12592514" cy="826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Bize sorunuz var mı?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0">
            <a:off x="14955704" y="7197948"/>
            <a:ext cx="3468258" cy="308905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64034" b="46739"/>
          <a:stretch>
            <a:fillRect/>
          </a:stretch>
        </p:blipFill>
        <p:spPr>
          <a:xfrm flipH="true" flipV="false" rot="-5400000">
            <a:off x="1041561" y="-1041561"/>
            <a:ext cx="4331879" cy="641500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1779948" y="3188507"/>
            <a:ext cx="5594859" cy="4888508"/>
          </a:xfrm>
          <a:custGeom>
            <a:avLst/>
            <a:gdLst/>
            <a:ahLst/>
            <a:cxnLst/>
            <a:rect r="r" b="b" t="t" l="l"/>
            <a:pathLst>
              <a:path h="4888508" w="5594859">
                <a:moveTo>
                  <a:pt x="0" y="0"/>
                </a:moveTo>
                <a:lnTo>
                  <a:pt x="5594860" y="0"/>
                </a:lnTo>
                <a:lnTo>
                  <a:pt x="5594860" y="4888509"/>
                </a:lnTo>
                <a:lnTo>
                  <a:pt x="0" y="48885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559500" y="3484966"/>
            <a:ext cx="7883360" cy="3830524"/>
            <a:chOff x="0" y="0"/>
            <a:chExt cx="10511147" cy="510736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795471"/>
              <a:ext cx="9818735" cy="2327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Bu projede, geleneksel kitap okuma deneyimini artırılmış gerçeklik (AR) teknolojisi ile birleştirerek çocuklara büyülü bir öğrenme ortamı sunuyoruz!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4233"/>
              <a:ext cx="10511147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Giriş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3468258" cy="308905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35427" y="516076"/>
            <a:ext cx="1275484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  <a:ea typeface="Baloo"/>
                <a:cs typeface="Baloo"/>
                <a:sym typeface="Baloo"/>
              </a:rPr>
              <a:t>ÖZET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383880" y="2435237"/>
            <a:ext cx="13143299" cy="1671251"/>
            <a:chOff x="0" y="0"/>
            <a:chExt cx="17524399" cy="222833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57183"/>
              <a:ext cx="17524399" cy="1184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Artırılmış gerçeklik (AR) teknolojisi kullanılarak, çocuklara etkileşimli bir okuma deneyimi sunan bir hikaye kitabı projesidir.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17524399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Projenin Tanımı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70477" t="23497" r="0" b="0"/>
          <a:stretch>
            <a:fillRect/>
          </a:stretch>
        </p:blipFill>
        <p:spPr>
          <a:xfrm flipH="true" flipV="false" rot="-5400000">
            <a:off x="12514025" y="4513025"/>
            <a:ext cx="3215480" cy="833247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3383880" y="4220788"/>
            <a:ext cx="13143299" cy="1242626"/>
            <a:chOff x="0" y="0"/>
            <a:chExt cx="17524399" cy="165683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057183"/>
              <a:ext cx="17524399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Hedef kitle 7 yaş ve üzeri çocuklar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17524399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Kapsam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383880" y="6006339"/>
            <a:ext cx="13143299" cy="1242626"/>
            <a:chOff x="0" y="0"/>
            <a:chExt cx="17524399" cy="165683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057183"/>
              <a:ext cx="17524399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Okuma alışkanlığını kazandırmak, çocukların yaratıcılık ve hayal gücünü desteklemek.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17524399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Hedef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468198" y="1225319"/>
            <a:ext cx="5362043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  <a:ea typeface="Baloo"/>
                <a:cs typeface="Baloo"/>
                <a:sym typeface="Baloo"/>
              </a:rPr>
              <a:t>Hedefler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93962" y="1225319"/>
            <a:ext cx="5087567" cy="3407602"/>
            <a:chOff x="0" y="0"/>
            <a:chExt cx="6783423" cy="454346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086317"/>
              <a:ext cx="6783423" cy="3470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Kitap Okuma Alışkanlığını Teşvik Etmek</a:t>
              </a:r>
            </a:p>
            <a:p>
              <a:pPr algn="l">
                <a:lnSpc>
                  <a:spcPts val="3380"/>
                </a:lnSpc>
              </a:pPr>
              <a:r>
                <a:rPr lang="en-US" sz="2600">
                  <a:solidFill>
                    <a:srgbClr val="FFFAEF"/>
                  </a:solidFill>
                  <a:latin typeface="Overpass"/>
                  <a:ea typeface="Overpass"/>
                  <a:cs typeface="Overpass"/>
                  <a:sym typeface="Overpass"/>
                </a:rPr>
                <a:t>Amaç: Çocukların kitap okuma sevgisini artırmak ve onları düzenli kitap okuma alışkanlığı kazanmaya teşvik etmek.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38100"/>
              <a:ext cx="678342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  <a:ea typeface="Baloo"/>
                  <a:cs typeface="Baloo"/>
                  <a:sym typeface="Baloo"/>
                </a:rPr>
                <a:t>Birinci Hedefimiz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829186" y="4450383"/>
            <a:ext cx="5068071" cy="2508442"/>
            <a:chOff x="0" y="0"/>
            <a:chExt cx="6757428" cy="334458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6757428" cy="769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  <a:ea typeface="Baloo"/>
                  <a:cs typeface="Baloo"/>
                  <a:sym typeface="Baloo"/>
                </a:rPr>
                <a:t>İkinci Hedefimiz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100922"/>
              <a:ext cx="6757428" cy="21683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85"/>
                </a:lnSpc>
              </a:pPr>
              <a:r>
                <a:rPr lang="en-US" sz="245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Dil ve İletişim Becerilerini Geliştirme</a:t>
              </a:r>
            </a:p>
            <a:p>
              <a:pPr algn="l">
                <a:lnSpc>
                  <a:spcPts val="3185"/>
                </a:lnSpc>
              </a:pPr>
              <a:r>
                <a:rPr lang="en-US" sz="2450">
                  <a:solidFill>
                    <a:srgbClr val="FFFAEF"/>
                  </a:solidFill>
                  <a:latin typeface="Overpass"/>
                  <a:ea typeface="Overpass"/>
                  <a:cs typeface="Overpass"/>
                  <a:sym typeface="Overpass"/>
                </a:rPr>
                <a:t>Amaç: Çocukların sözel iletişim, kelime dağarcığı ve dinleme becerilerini güçlendirmek.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896969" y="7320149"/>
            <a:ext cx="5362331" cy="2359429"/>
            <a:chOff x="0" y="0"/>
            <a:chExt cx="7149775" cy="314590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38100"/>
              <a:ext cx="7149775" cy="769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  <a:ea typeface="Baloo"/>
                  <a:cs typeface="Baloo"/>
                  <a:sym typeface="Baloo"/>
                </a:rPr>
                <a:t>Üçüncü Hedefimiz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10447"/>
              <a:ext cx="7149775" cy="18095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97"/>
                </a:lnSpc>
              </a:pPr>
              <a:r>
                <a:rPr lang="en-US" sz="2075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Duygusal Zeka (EQ) ve Empati Gelişimi</a:t>
              </a:r>
            </a:p>
            <a:p>
              <a:pPr algn="l">
                <a:lnSpc>
                  <a:spcPts val="2697"/>
                </a:lnSpc>
              </a:pPr>
              <a:r>
                <a:rPr lang="en-US" sz="2075">
                  <a:solidFill>
                    <a:srgbClr val="FFFAEF"/>
                  </a:solidFill>
                  <a:latin typeface="Overpass"/>
                  <a:ea typeface="Overpass"/>
                  <a:cs typeface="Overpass"/>
                  <a:sym typeface="Overpass"/>
                </a:rPr>
                <a:t>Amaç: Çocukların duygusal farkındalık, empati ve duygusal zeka becerilerini geliştirmek.</a:t>
              </a:r>
            </a:p>
          </p:txBody>
        </p:sp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57737" y="1225319"/>
            <a:ext cx="832486" cy="862071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849044" y="4201885"/>
            <a:ext cx="832486" cy="862071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976518" y="7135262"/>
            <a:ext cx="832486" cy="8620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3468258" cy="308905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766577" y="1907944"/>
            <a:ext cx="1275484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  <a:ea typeface="Baloo"/>
                <a:cs typeface="Baloo"/>
                <a:sym typeface="Baloo"/>
              </a:rPr>
              <a:t>Kullanılan Teknolojiler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30927" y="5594026"/>
            <a:ext cx="4629628" cy="2957126"/>
            <a:chOff x="0" y="0"/>
            <a:chExt cx="6172837" cy="394283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057183"/>
              <a:ext cx="6172837" cy="2899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Kullanıcıların hikaye karakterleriyle etkileşim kurabileceği bir artırılmış gerçeklik (AR) deneyimi sunmak.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6172837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Unity-Vuforia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667301" y="5594026"/>
            <a:ext cx="4757851" cy="2525114"/>
            <a:chOff x="0" y="0"/>
            <a:chExt cx="6343801" cy="336681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57183"/>
              <a:ext cx="6343801" cy="2327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Projede kullanılan hikaye karakterleri, arka planlar ve kullanıcı arayüzü tasarımlarını oluşturmak.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38100"/>
              <a:ext cx="6343801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Canva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599222" y="5594026"/>
            <a:ext cx="4757851" cy="2099876"/>
            <a:chOff x="0" y="0"/>
            <a:chExt cx="6343801" cy="279983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057183"/>
              <a:ext cx="6343801" cy="1756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Hikayedeki karakterler için doğal, akıcı ve çocuk dostu seslendirmeler oluşturmak.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38100"/>
              <a:ext cx="6343801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ElevenLabs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14" id="14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5" id="15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6" id="16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3"/>
          <a:srcRect l="70477" t="23497" r="0" b="0"/>
          <a:stretch>
            <a:fillRect/>
          </a:stretch>
        </p:blipFill>
        <p:spPr>
          <a:xfrm flipH="true" flipV="false" rot="-5400000">
            <a:off x="12514025" y="4513025"/>
            <a:ext cx="3215480" cy="833247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4609387" y="4643173"/>
            <a:ext cx="737522" cy="675990"/>
          </a:xfrm>
          <a:prstGeom prst="rect">
            <a:avLst/>
          </a:prstGeom>
        </p:spPr>
      </p:pic>
      <p:pic>
        <p:nvPicPr>
          <p:cNvPr name="Picture 19" id="1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696123" y="4643173"/>
            <a:ext cx="737522" cy="67599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397816" y="4643173"/>
            <a:ext cx="737522" cy="6759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15086" y="864818"/>
            <a:ext cx="7339367" cy="2934148"/>
          </a:xfrm>
          <a:custGeom>
            <a:avLst/>
            <a:gdLst/>
            <a:ahLst/>
            <a:cxnLst/>
            <a:rect r="r" b="b" t="t" l="l"/>
            <a:pathLst>
              <a:path h="2934148" w="7339367">
                <a:moveTo>
                  <a:pt x="0" y="0"/>
                </a:moveTo>
                <a:lnTo>
                  <a:pt x="7339367" y="0"/>
                </a:lnTo>
                <a:lnTo>
                  <a:pt x="7339367" y="2934147"/>
                </a:lnTo>
                <a:lnTo>
                  <a:pt x="0" y="29341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201884" y="6886423"/>
            <a:ext cx="7452569" cy="2979404"/>
          </a:xfrm>
          <a:custGeom>
            <a:avLst/>
            <a:gdLst/>
            <a:ahLst/>
            <a:cxnLst/>
            <a:rect r="r" b="b" t="t" l="l"/>
            <a:pathLst>
              <a:path h="2979404" w="7452569">
                <a:moveTo>
                  <a:pt x="7452569" y="0"/>
                </a:moveTo>
                <a:lnTo>
                  <a:pt x="0" y="0"/>
                </a:lnTo>
                <a:lnTo>
                  <a:pt x="0" y="2979404"/>
                </a:lnTo>
                <a:lnTo>
                  <a:pt x="7452569" y="2979404"/>
                </a:lnTo>
                <a:lnTo>
                  <a:pt x="745256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201884" y="3678016"/>
            <a:ext cx="7331412" cy="2930967"/>
          </a:xfrm>
          <a:custGeom>
            <a:avLst/>
            <a:gdLst/>
            <a:ahLst/>
            <a:cxnLst/>
            <a:rect r="r" b="b" t="t" l="l"/>
            <a:pathLst>
              <a:path h="2930967" w="7331412">
                <a:moveTo>
                  <a:pt x="0" y="0"/>
                </a:moveTo>
                <a:lnTo>
                  <a:pt x="7331411" y="0"/>
                </a:lnTo>
                <a:lnTo>
                  <a:pt x="7331411" y="2930968"/>
                </a:lnTo>
                <a:lnTo>
                  <a:pt x="0" y="29309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2320369">
            <a:off x="11716879" y="2860634"/>
            <a:ext cx="10343361" cy="912474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040285" y="3798965"/>
            <a:ext cx="7074427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  <a:ea typeface="Baloo"/>
                <a:cs typeface="Baloo"/>
                <a:sym typeface="Baloo"/>
              </a:rPr>
              <a:t>Yöntem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093713" y="1392811"/>
            <a:ext cx="5921812" cy="1562031"/>
            <a:chOff x="0" y="0"/>
            <a:chExt cx="7895750" cy="208270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60781"/>
              <a:ext cx="7895750" cy="10278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Canva ile her sayfaya ait uygun tasarımlar yapıldı. Ve video haline getirildi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39229"/>
              <a:ext cx="789575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1.Tasarım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003213" y="4499829"/>
            <a:ext cx="6102812" cy="1562031"/>
            <a:chOff x="0" y="0"/>
            <a:chExt cx="8137083" cy="208270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060781"/>
              <a:ext cx="8137083" cy="10278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ElevenLabs ile hikaye karakterlerinin seslendirilmesi sağlandı.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39229"/>
              <a:ext cx="813708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2.Seslendirme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066244" y="7320032"/>
            <a:ext cx="5976750" cy="1933506"/>
            <a:chOff x="0" y="0"/>
            <a:chExt cx="7969000" cy="2578008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060781"/>
              <a:ext cx="7969000" cy="15231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Tasarımı biten sayfalar Unity de Vuforia SDK ile Artırılmış gerçeklik projesine eklenip çalıştırıldı.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39229"/>
              <a:ext cx="796900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3.AR Sistemi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115829" y="4800454"/>
            <a:ext cx="3720658" cy="4957776"/>
          </a:xfrm>
          <a:custGeom>
            <a:avLst/>
            <a:gdLst/>
            <a:ahLst/>
            <a:cxnLst/>
            <a:rect r="r" b="b" t="t" l="l"/>
            <a:pathLst>
              <a:path h="4957776" w="3720658">
                <a:moveTo>
                  <a:pt x="0" y="0"/>
                </a:moveTo>
                <a:lnTo>
                  <a:pt x="3720658" y="0"/>
                </a:lnTo>
                <a:lnTo>
                  <a:pt x="3720658" y="4957777"/>
                </a:lnTo>
                <a:lnTo>
                  <a:pt x="0" y="4957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 kitabımızın kapak sayfasına aittir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3979" t="4082" r="-1325" b="-4082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4115829" y="4800454"/>
            <a:ext cx="3720658" cy="4957776"/>
          </a:xfrm>
          <a:custGeom>
            <a:avLst/>
            <a:gdLst/>
            <a:ahLst/>
            <a:cxnLst/>
            <a:rect r="r" b="b" t="t" l="l"/>
            <a:pathLst>
              <a:path h="4957776" w="3720658">
                <a:moveTo>
                  <a:pt x="0" y="0"/>
                </a:moveTo>
                <a:lnTo>
                  <a:pt x="3720658" y="0"/>
                </a:lnTo>
                <a:lnTo>
                  <a:pt x="3720658" y="4957777"/>
                </a:lnTo>
                <a:lnTo>
                  <a:pt x="0" y="4957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 kitabımızın kapak sayfasına aittir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090262">
            <a:off x="-2969613" y="5184636"/>
            <a:ext cx="8774007" cy="7633386"/>
          </a:xfrm>
          <a:custGeom>
            <a:avLst/>
            <a:gdLst/>
            <a:ahLst/>
            <a:cxnLst/>
            <a:rect r="r" b="b" t="t" l="l"/>
            <a:pathLst>
              <a:path h="7633386" w="8774007">
                <a:moveTo>
                  <a:pt x="0" y="0"/>
                </a:moveTo>
                <a:lnTo>
                  <a:pt x="8774007" y="0"/>
                </a:lnTo>
                <a:lnTo>
                  <a:pt x="8774007" y="7633386"/>
                </a:lnTo>
                <a:lnTo>
                  <a:pt x="0" y="76333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70542" y="0"/>
            <a:ext cx="13609269" cy="6245462"/>
            <a:chOff x="-161290" y="232410"/>
            <a:chExt cx="12611100" cy="57873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11100" cy="5787390"/>
            </a:xfrm>
            <a:custGeom>
              <a:avLst/>
              <a:gdLst/>
              <a:ahLst/>
              <a:cxnLst/>
              <a:rect r="r" b="b" t="t" l="l"/>
              <a:pathLst>
                <a:path h="5787390" w="12611100">
                  <a:moveTo>
                    <a:pt x="12551410" y="2688590"/>
                  </a:moveTo>
                  <a:cubicBezTo>
                    <a:pt x="12498070" y="2100580"/>
                    <a:pt x="12113260" y="1581150"/>
                    <a:pt x="11629389" y="1242060"/>
                  </a:cubicBezTo>
                  <a:cubicBezTo>
                    <a:pt x="11145520" y="902970"/>
                    <a:pt x="10571480" y="721360"/>
                    <a:pt x="9999980" y="575310"/>
                  </a:cubicBezTo>
                  <a:cubicBezTo>
                    <a:pt x="8357870" y="157480"/>
                    <a:pt x="6649720" y="0"/>
                    <a:pt x="4958080" y="110490"/>
                  </a:cubicBezTo>
                  <a:cubicBezTo>
                    <a:pt x="3895090" y="123190"/>
                    <a:pt x="3690620" y="267970"/>
                    <a:pt x="2651760" y="491490"/>
                  </a:cubicBezTo>
                  <a:cubicBezTo>
                    <a:pt x="2020570" y="626110"/>
                    <a:pt x="1366520" y="817880"/>
                    <a:pt x="916939" y="1280160"/>
                  </a:cubicBezTo>
                  <a:cubicBezTo>
                    <a:pt x="0" y="2223770"/>
                    <a:pt x="400050" y="3919220"/>
                    <a:pt x="1418589" y="4751070"/>
                  </a:cubicBezTo>
                  <a:cubicBezTo>
                    <a:pt x="2437130" y="5582920"/>
                    <a:pt x="3836669" y="5750560"/>
                    <a:pt x="5152389" y="5767070"/>
                  </a:cubicBezTo>
                  <a:cubicBezTo>
                    <a:pt x="6744970" y="5787390"/>
                    <a:pt x="8346439" y="5632450"/>
                    <a:pt x="9888220" y="5229860"/>
                  </a:cubicBezTo>
                  <a:cubicBezTo>
                    <a:pt x="10535920" y="5060950"/>
                    <a:pt x="11187430" y="4839970"/>
                    <a:pt x="11710670" y="4423410"/>
                  </a:cubicBezTo>
                  <a:cubicBezTo>
                    <a:pt x="12232639" y="4005580"/>
                    <a:pt x="12611099" y="3355340"/>
                    <a:pt x="12551409" y="2688590"/>
                  </a:cubicBezTo>
                  <a:close/>
                </a:path>
              </a:pathLst>
            </a:custGeom>
            <a:blipFill>
              <a:blip r:embed="rId4"/>
              <a:stretch>
                <a:fillRect l="-1327" t="-5965" r="1327" b="-14131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5192143" y="5143500"/>
            <a:ext cx="2067157" cy="4481642"/>
          </a:xfrm>
          <a:custGeom>
            <a:avLst/>
            <a:gdLst/>
            <a:ahLst/>
            <a:cxnLst/>
            <a:rect r="r" b="b" t="t" l="l"/>
            <a:pathLst>
              <a:path h="4481642" w="2067157">
                <a:moveTo>
                  <a:pt x="0" y="0"/>
                </a:moveTo>
                <a:lnTo>
                  <a:pt x="2067157" y="0"/>
                </a:lnTo>
                <a:lnTo>
                  <a:pt x="2067157" y="4481642"/>
                </a:lnTo>
                <a:lnTo>
                  <a:pt x="0" y="44816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458058" y="6594767"/>
            <a:ext cx="11034237" cy="1810093"/>
            <a:chOff x="0" y="0"/>
            <a:chExt cx="14712316" cy="241345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799353" y="0"/>
              <a:ext cx="13563805" cy="1460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>
                  <a:solidFill>
                    <a:srgbClr val="000000"/>
                  </a:solidFill>
                  <a:latin typeface="Baloo"/>
                  <a:ea typeface="Baloo"/>
                  <a:cs typeface="Baloo"/>
                  <a:sym typeface="Baloo"/>
                </a:rPr>
                <a:t>İlgili Video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13805"/>
              <a:ext cx="14712316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  <a:ea typeface="Overpass"/>
                  <a:cs typeface="Overpass"/>
                  <a:sym typeface="Overpass"/>
                </a:rPr>
                <a:t>İlgili videonun ait olduğu sayfa yanda verilmiştir.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DAGYuGdaZLg</dc:identifier>
  <dcterms:modified xsi:type="dcterms:W3CDTF">2011-08-01T06:04:30Z</dcterms:modified>
  <cp:revision>1</cp:revision>
  <dc:title>Grup Projesi</dc:title>
</cp:coreProperties>
</file>

<file path=docProps/thumbnail.jpeg>
</file>